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42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996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8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8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1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6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4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6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43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73FF4B-41A0-4264-B7A8-80D3A1365B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52B0302-B6BC-4C9F-BC15-E6367F8D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88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3B41-D7B3-4764-B92D-C80CA2DCE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Association Rule </a:t>
            </a:r>
            <a:r>
              <a:rPr lang="en-US" dirty="0" err="1"/>
              <a:t>MIning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F598C-F89B-46F1-97E4-1D413EC9CE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Joshi, Akhilesh Diliprao</a:t>
            </a:r>
          </a:p>
        </p:txBody>
      </p:sp>
    </p:spTree>
    <p:extLst>
      <p:ext uri="{BB962C8B-B14F-4D97-AF65-F5344CB8AC3E}">
        <p14:creationId xmlns:p14="http://schemas.microsoft.com/office/powerpoint/2010/main" val="3912632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7 (9)">
            <a:extLst>
              <a:ext uri="{FF2B5EF4-FFF2-40B4-BE49-F238E27FC236}">
                <a16:creationId xmlns:a16="http://schemas.microsoft.com/office/drawing/2014/main" id="{02BEF81C-CC57-4BF6-916E-25D1967D22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2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7 (10)">
            <a:extLst>
              <a:ext uri="{FF2B5EF4-FFF2-40B4-BE49-F238E27FC236}">
                <a16:creationId xmlns:a16="http://schemas.microsoft.com/office/drawing/2014/main" id="{6144BD8D-ACA1-499F-8800-ABF8665D4F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7 (11)">
            <a:extLst>
              <a:ext uri="{FF2B5EF4-FFF2-40B4-BE49-F238E27FC236}">
                <a16:creationId xmlns:a16="http://schemas.microsoft.com/office/drawing/2014/main" id="{3D4C72C1-84BC-4FF8-BA9D-DA95DB3539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BDE2-8FC6-491B-B3D1-1F049C25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/>
              <a:t>ython</a:t>
            </a:r>
          </a:p>
        </p:txBody>
      </p:sp>
      <p:pic>
        <p:nvPicPr>
          <p:cNvPr id="4" name="Picture 2" descr="Image result for python programming logo">
            <a:extLst>
              <a:ext uri="{FF2B5EF4-FFF2-40B4-BE49-F238E27FC236}">
                <a16:creationId xmlns:a16="http://schemas.microsoft.com/office/drawing/2014/main" id="{0AE2ABAE-517A-43F5-9573-A817BC5FA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075" y="2052175"/>
            <a:ext cx="3965850" cy="38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341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A29A-37FB-416B-9118-9035A643B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the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C9029-A03D-437D-9BF4-FA6E9C5EA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numpy as np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06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498B-7795-4B79-B86B-1CF12277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9E27-A8A8-421F-828B-50769EEA8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= </a:t>
            </a:r>
            <a:r>
              <a:rPr lang="en-US" dirty="0" err="1"/>
              <a:t>pd.read_csv</a:t>
            </a:r>
            <a:r>
              <a:rPr lang="en-US" dirty="0"/>
              <a:t>("D:/machine learning AZ/Machine Learning A-Z Template Folder/Part 5 - Association Rule Learning/Section 28 - </a:t>
            </a:r>
            <a:r>
              <a:rPr lang="en-US" dirty="0" err="1"/>
              <a:t>Apriori</a:t>
            </a:r>
            <a:r>
              <a:rPr lang="en-US" dirty="0"/>
              <a:t>/</a:t>
            </a:r>
            <a:r>
              <a:rPr lang="en-US" dirty="0" err="1"/>
              <a:t>Apriori_Python</a:t>
            </a:r>
            <a:r>
              <a:rPr lang="en-US" dirty="0"/>
              <a:t>/Market_Basket_Optimisation.csv", header = None)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1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A55D-A49A-41C8-83E0-B00136AF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list of list for </a:t>
            </a:r>
            <a:r>
              <a:rPr lang="en-US" dirty="0" err="1"/>
              <a:t>apriori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18330-607F-4D62-BF13-9A13246C1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transactions = []</a:t>
            </a:r>
          </a:p>
          <a:p>
            <a:r>
              <a:rPr lang="en-US" dirty="0"/>
              <a:t>for item in </a:t>
            </a:r>
            <a:r>
              <a:rPr lang="en-US" dirty="0" err="1"/>
              <a:t>dataset.values</a:t>
            </a:r>
            <a:r>
              <a:rPr lang="en-US" dirty="0"/>
              <a:t>:</a:t>
            </a:r>
          </a:p>
          <a:p>
            <a:r>
              <a:rPr lang="en-US" dirty="0"/>
              <a:t>    temp = [</a:t>
            </a: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for </a:t>
            </a:r>
            <a:r>
              <a:rPr lang="en-US" dirty="0" err="1"/>
              <a:t>i</a:t>
            </a:r>
            <a:r>
              <a:rPr lang="en-US" dirty="0"/>
              <a:t> in </a:t>
            </a:r>
            <a:r>
              <a:rPr lang="en-US" dirty="0" err="1"/>
              <a:t>item.tolist</a:t>
            </a:r>
            <a:r>
              <a:rPr lang="en-US" dirty="0"/>
              <a:t>()]</a:t>
            </a:r>
          </a:p>
          <a:p>
            <a:r>
              <a:rPr lang="en-US" dirty="0"/>
              <a:t>    </a:t>
            </a:r>
            <a:r>
              <a:rPr lang="en-US" dirty="0" err="1"/>
              <a:t>transactions.append</a:t>
            </a:r>
            <a:r>
              <a:rPr lang="en-US" dirty="0"/>
              <a:t>(temp)</a:t>
            </a:r>
          </a:p>
        </p:txBody>
      </p:sp>
    </p:spTree>
    <p:extLst>
      <p:ext uri="{BB962C8B-B14F-4D97-AF65-F5344CB8AC3E}">
        <p14:creationId xmlns:p14="http://schemas.microsoft.com/office/powerpoint/2010/main" val="363021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2F3F-32FC-416E-9F22-3C69DB07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4DB7-E15F-4400-B523-DDBCE519A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#https://pypi.python.org/</a:t>
            </a:r>
            <a:r>
              <a:rPr lang="en-US" dirty="0" err="1"/>
              <a:t>pypi</a:t>
            </a:r>
            <a:r>
              <a:rPr lang="en-US" dirty="0"/>
              <a:t>/</a:t>
            </a:r>
            <a:r>
              <a:rPr lang="en-US" dirty="0" err="1"/>
              <a:t>apyori</a:t>
            </a:r>
            <a:r>
              <a:rPr lang="en-US" dirty="0"/>
              <a:t>/1.0.0</a:t>
            </a:r>
          </a:p>
          <a:p>
            <a:r>
              <a:rPr lang="en-US" dirty="0"/>
              <a:t>#http://franklinwillemen.com/machine-learning/association-rule-learning.html</a:t>
            </a:r>
          </a:p>
        </p:txBody>
      </p:sp>
    </p:spTree>
    <p:extLst>
      <p:ext uri="{BB962C8B-B14F-4D97-AF65-F5344CB8AC3E}">
        <p14:creationId xmlns:p14="http://schemas.microsoft.com/office/powerpoint/2010/main" val="3322383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D0A4-B534-4A96-84E0-045FD08E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 err="1"/>
              <a:t>Apriori</a:t>
            </a:r>
            <a:r>
              <a:rPr lang="en-US" dirty="0"/>
              <a:t> on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E723-909A-4A8E-BA42-8EC00CD92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2249424"/>
            <a:ext cx="11734800" cy="4023360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apyori</a:t>
            </a:r>
            <a:r>
              <a:rPr lang="en-US" dirty="0"/>
              <a:t> import </a:t>
            </a:r>
            <a:r>
              <a:rPr lang="en-US" dirty="0" err="1"/>
              <a:t>apriori</a:t>
            </a:r>
            <a:endParaRPr lang="en-US" dirty="0"/>
          </a:p>
          <a:p>
            <a:r>
              <a:rPr lang="en-US" dirty="0"/>
              <a:t>rules = </a:t>
            </a:r>
            <a:r>
              <a:rPr lang="en-US" dirty="0" err="1"/>
              <a:t>apriori</a:t>
            </a:r>
            <a:r>
              <a:rPr lang="en-US" dirty="0"/>
              <a:t>(transactions, </a:t>
            </a:r>
            <a:r>
              <a:rPr lang="en-US" dirty="0" err="1"/>
              <a:t>min_support</a:t>
            </a:r>
            <a:r>
              <a:rPr lang="en-US" dirty="0"/>
              <a:t> = 0.003, </a:t>
            </a:r>
            <a:r>
              <a:rPr lang="en-US" dirty="0" err="1"/>
              <a:t>min_confidence</a:t>
            </a:r>
            <a:r>
              <a:rPr lang="en-US" dirty="0"/>
              <a:t> = 0.2, </a:t>
            </a:r>
            <a:r>
              <a:rPr lang="en-US" dirty="0" err="1"/>
              <a:t>min_lift</a:t>
            </a:r>
            <a:r>
              <a:rPr lang="en-US" dirty="0"/>
              <a:t> = 3, </a:t>
            </a:r>
            <a:r>
              <a:rPr lang="en-US" dirty="0" err="1"/>
              <a:t>min_length</a:t>
            </a:r>
            <a:r>
              <a:rPr lang="en-US" dirty="0"/>
              <a:t> = 2)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min_length</a:t>
            </a:r>
            <a:r>
              <a:rPr lang="en-US" dirty="0"/>
              <a:t> : </a:t>
            </a:r>
            <a:r>
              <a:rPr lang="en-US" dirty="0" err="1"/>
              <a:t>atleast</a:t>
            </a:r>
            <a:r>
              <a:rPr lang="en-US" dirty="0"/>
              <a:t> compare two items ; if we keep it 1 then it makes no sense</a:t>
            </a:r>
          </a:p>
          <a:p>
            <a:r>
              <a:rPr lang="en-US" dirty="0"/>
              <a:t>#</a:t>
            </a:r>
            <a:r>
              <a:rPr lang="en-US" dirty="0" err="1"/>
              <a:t>min_support</a:t>
            </a:r>
            <a:r>
              <a:rPr lang="en-US" dirty="0"/>
              <a:t> : based on domain knowledge (here products that are purchased daily 3*7/7500)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4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1AD8-DF49-42C8-BD7B-CC4C0121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1E480-1081-4959-AB98-38F681B06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results= list(rules)</a:t>
            </a:r>
          </a:p>
          <a:p>
            <a:endParaRPr lang="en-US" dirty="0"/>
          </a:p>
          <a:p>
            <a:r>
              <a:rPr lang="en-US" dirty="0" err="1"/>
              <a:t>myResults</a:t>
            </a:r>
            <a:r>
              <a:rPr lang="en-US" dirty="0"/>
              <a:t> = [list(x) for x in results] </a:t>
            </a:r>
          </a:p>
        </p:txBody>
      </p:sp>
    </p:spTree>
    <p:extLst>
      <p:ext uri="{BB962C8B-B14F-4D97-AF65-F5344CB8AC3E}">
        <p14:creationId xmlns:p14="http://schemas.microsoft.com/office/powerpoint/2010/main" val="65343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7 (1)">
            <a:extLst>
              <a:ext uri="{FF2B5EF4-FFF2-40B4-BE49-F238E27FC236}">
                <a16:creationId xmlns:a16="http://schemas.microsoft.com/office/drawing/2014/main" id="{BF4740A3-1745-4D5B-9101-EDC95E0367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2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814C-3F93-420A-9CAA-C99BC023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pic>
        <p:nvPicPr>
          <p:cNvPr id="4" name="Picture 4" descr="Image result for R programming logo icon">
            <a:extLst>
              <a:ext uri="{FF2B5EF4-FFF2-40B4-BE49-F238E27FC236}">
                <a16:creationId xmlns:a16="http://schemas.microsoft.com/office/drawing/2014/main" id="{95C91243-0F96-4C6B-9485-2D72999D6C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91" y="2286000"/>
            <a:ext cx="532775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0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086E-C3F1-49D1-9AFB-DDEE9C20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385E-685E-4EAD-922F-D92F077EB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readr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arules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695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A6E7E-1810-4515-91AC-3D3215F2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6E73-FAE1-4517-9046-66A5BC606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355273"/>
            <a:ext cx="11887200" cy="4023360"/>
          </a:xfrm>
        </p:spPr>
        <p:txBody>
          <a:bodyPr/>
          <a:lstStyle/>
          <a:p>
            <a:r>
              <a:rPr lang="en-US" dirty="0"/>
              <a:t>dataset &lt;- </a:t>
            </a:r>
            <a:r>
              <a:rPr lang="en-US" dirty="0" err="1"/>
              <a:t>read_csv</a:t>
            </a:r>
            <a:r>
              <a:rPr lang="en-US" dirty="0"/>
              <a:t>("D:/machine learning AZ/Machine Learning A-Z Template Folder/Part 5 - Association Rule Learning/Section 28 - </a:t>
            </a:r>
            <a:r>
              <a:rPr lang="en-US" dirty="0" err="1"/>
              <a:t>Apriori</a:t>
            </a:r>
            <a:r>
              <a:rPr lang="en-US" dirty="0"/>
              <a:t>/</a:t>
            </a:r>
            <a:r>
              <a:rPr lang="en-US" dirty="0" err="1"/>
              <a:t>Apriori_Python</a:t>
            </a:r>
            <a:r>
              <a:rPr lang="en-US" dirty="0"/>
              <a:t>/Market_Basket_Optimisation.csv",</a:t>
            </a:r>
            <a:r>
              <a:rPr lang="en-US" dirty="0" err="1"/>
              <a:t>col_names</a:t>
            </a:r>
            <a:r>
              <a:rPr lang="en-US" dirty="0"/>
              <a:t> = FALSE)</a:t>
            </a:r>
          </a:p>
          <a:p>
            <a:endParaRPr lang="en-US" dirty="0"/>
          </a:p>
          <a:p>
            <a:r>
              <a:rPr lang="en-US" dirty="0"/>
              <a:t>dataset1 = </a:t>
            </a:r>
            <a:r>
              <a:rPr lang="en-US" dirty="0" err="1"/>
              <a:t>read.transactions</a:t>
            </a:r>
            <a:r>
              <a:rPr lang="en-US" dirty="0"/>
              <a:t>('D:/machine learning AZ/Machine Learning A-Z Template Folder/Part 5 - Association Rule Learning/Section 28 - </a:t>
            </a:r>
            <a:r>
              <a:rPr lang="en-US" dirty="0" err="1"/>
              <a:t>Apriori</a:t>
            </a:r>
            <a:r>
              <a:rPr lang="en-US" dirty="0"/>
              <a:t>/</a:t>
            </a:r>
            <a:r>
              <a:rPr lang="en-US" dirty="0" err="1"/>
              <a:t>Apriori_Python</a:t>
            </a:r>
            <a:r>
              <a:rPr lang="en-US" dirty="0"/>
              <a:t>/Market_Basket_Optimisation.csv', </a:t>
            </a:r>
            <a:r>
              <a:rPr lang="en-US" dirty="0" err="1"/>
              <a:t>sep</a:t>
            </a:r>
            <a:r>
              <a:rPr lang="en-US" dirty="0"/>
              <a:t> = ',', </a:t>
            </a:r>
            <a:r>
              <a:rPr lang="en-US" dirty="0" err="1"/>
              <a:t>rm.duplicates</a:t>
            </a:r>
            <a:r>
              <a:rPr lang="en-US" dirty="0"/>
              <a:t> = TRUE)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2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E26C-3A79-4747-A0A3-48864D71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Training </a:t>
            </a:r>
            <a:r>
              <a:rPr lang="en-US" dirty="0" err="1"/>
              <a:t>Apriori</a:t>
            </a:r>
            <a:r>
              <a:rPr lang="en-US" dirty="0"/>
              <a:t> on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1B344-2DA4-4A9F-830B-7F0D4DC0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27" y="2438400"/>
            <a:ext cx="11014364" cy="4023360"/>
          </a:xfrm>
        </p:spPr>
        <p:txBody>
          <a:bodyPr/>
          <a:lstStyle/>
          <a:p>
            <a:r>
              <a:rPr lang="en-US" dirty="0"/>
              <a:t>rules = </a:t>
            </a:r>
            <a:r>
              <a:rPr lang="en-US" dirty="0" err="1"/>
              <a:t>apriori</a:t>
            </a:r>
            <a:r>
              <a:rPr lang="en-US" dirty="0"/>
              <a:t>(data = dataset1, parameter = list(support = 0.004, confidence = 0.2))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0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F568-9AF9-4B2F-85D5-9EF79632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the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21E86-2F4D-4EEC-938D-D38CEA55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inspect(sort(rules, by = 'lift')[1:10])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832BF-0CFB-4B8C-9C5A-C34F9B52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19" y="3429000"/>
            <a:ext cx="7781925" cy="1171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215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7 (2)">
            <a:extLst>
              <a:ext uri="{FF2B5EF4-FFF2-40B4-BE49-F238E27FC236}">
                <a16:creationId xmlns:a16="http://schemas.microsoft.com/office/drawing/2014/main" id="{91254AA9-E451-427D-B519-11489DA6B8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7 (3)">
            <a:extLst>
              <a:ext uri="{FF2B5EF4-FFF2-40B4-BE49-F238E27FC236}">
                <a16:creationId xmlns:a16="http://schemas.microsoft.com/office/drawing/2014/main" id="{9F5FCFF5-C4FE-4CCE-BCB0-DA129E3B78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67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7 (4)">
            <a:extLst>
              <a:ext uri="{FF2B5EF4-FFF2-40B4-BE49-F238E27FC236}">
                <a16:creationId xmlns:a16="http://schemas.microsoft.com/office/drawing/2014/main" id="{F2F87330-E1D5-43A7-93B0-147EF4A9B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3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7 (5)">
            <a:extLst>
              <a:ext uri="{FF2B5EF4-FFF2-40B4-BE49-F238E27FC236}">
                <a16:creationId xmlns:a16="http://schemas.microsoft.com/office/drawing/2014/main" id="{8AEF2441-5913-4A29-B03B-B7999C0B3F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7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7 (6)">
            <a:extLst>
              <a:ext uri="{FF2B5EF4-FFF2-40B4-BE49-F238E27FC236}">
                <a16:creationId xmlns:a16="http://schemas.microsoft.com/office/drawing/2014/main" id="{CC66EB7E-D308-4DB2-AF6D-B4A9631514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2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7 (7)">
            <a:extLst>
              <a:ext uri="{FF2B5EF4-FFF2-40B4-BE49-F238E27FC236}">
                <a16:creationId xmlns:a16="http://schemas.microsoft.com/office/drawing/2014/main" id="{DE477733-6CFB-4DF5-877F-1A8AAF7C49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8-01-07 (8)">
            <a:extLst>
              <a:ext uri="{FF2B5EF4-FFF2-40B4-BE49-F238E27FC236}">
                <a16:creationId xmlns:a16="http://schemas.microsoft.com/office/drawing/2014/main" id="{F87443DC-A7B1-4158-8FBA-E08BCDBAE1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05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</TotalTime>
  <Words>390</Words>
  <Application>Microsoft Office PowerPoint</Application>
  <PresentationFormat>Widescreen</PresentationFormat>
  <Paragraphs>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Tw Cen MT</vt:lpstr>
      <vt:lpstr>Tw Cen MT Condensed</vt:lpstr>
      <vt:lpstr>Wingdings 3</vt:lpstr>
      <vt:lpstr>Integral</vt:lpstr>
      <vt:lpstr>Association Rule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</vt:lpstr>
      <vt:lpstr>Importing the libraries</vt:lpstr>
      <vt:lpstr>Importing dataset</vt:lpstr>
      <vt:lpstr>Create list of list for apriori algorithm</vt:lpstr>
      <vt:lpstr>Apriori details</vt:lpstr>
      <vt:lpstr>Training Apriori on the dataset</vt:lpstr>
      <vt:lpstr>Results</vt:lpstr>
      <vt:lpstr>R</vt:lpstr>
      <vt:lpstr>Libraries </vt:lpstr>
      <vt:lpstr>dataset</vt:lpstr>
      <vt:lpstr># Training Apriori on the dataset</vt:lpstr>
      <vt:lpstr>Visualising the results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Rule MIning</dc:title>
  <dc:creator>Joshi, Akhilesh Diliprao</dc:creator>
  <cp:lastModifiedBy>Joshi, Akhilesh Diliprao</cp:lastModifiedBy>
  <cp:revision>1</cp:revision>
  <dcterms:created xsi:type="dcterms:W3CDTF">2018-01-07T22:40:50Z</dcterms:created>
  <dcterms:modified xsi:type="dcterms:W3CDTF">2018-01-07T22:51:25Z</dcterms:modified>
</cp:coreProperties>
</file>